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97"/>
    <p:restoredTop sz="94714"/>
  </p:normalViewPr>
  <p:slideViewPr>
    <p:cSldViewPr snapToGrid="0" snapToObjects="1">
      <p:cViewPr varScale="1">
        <p:scale>
          <a:sx n="150" d="100"/>
          <a:sy n="150" d="100"/>
        </p:scale>
        <p:origin x="17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81F1-1548-6F46-A982-1F1EBB5596B4}" type="datetimeFigureOut">
              <a:rPr lang="en-US" smtClean="0"/>
              <a:t>2/1/17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A057-DAFF-F54C-947D-FA9299EB0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74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81F1-1548-6F46-A982-1F1EBB5596B4}" type="datetimeFigureOut">
              <a:rPr lang="en-US" smtClean="0"/>
              <a:t>2/1/17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A057-DAFF-F54C-947D-FA9299EB0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209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81F1-1548-6F46-A982-1F1EBB5596B4}" type="datetimeFigureOut">
              <a:rPr lang="en-US" smtClean="0"/>
              <a:t>2/1/17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A057-DAFF-F54C-947D-FA9299EB0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005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81F1-1548-6F46-A982-1F1EBB5596B4}" type="datetimeFigureOut">
              <a:rPr lang="en-US" smtClean="0"/>
              <a:t>2/1/17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A057-DAFF-F54C-947D-FA9299EB0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248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81F1-1548-6F46-A982-1F1EBB5596B4}" type="datetimeFigureOut">
              <a:rPr lang="en-US" smtClean="0"/>
              <a:t>2/1/17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A057-DAFF-F54C-947D-FA9299EB0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836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81F1-1548-6F46-A982-1F1EBB5596B4}" type="datetimeFigureOut">
              <a:rPr lang="en-US" smtClean="0"/>
              <a:t>2/1/17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A057-DAFF-F54C-947D-FA9299EB0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34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81F1-1548-6F46-A982-1F1EBB5596B4}" type="datetimeFigureOut">
              <a:rPr lang="en-US" smtClean="0"/>
              <a:t>2/1/17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A057-DAFF-F54C-947D-FA9299EB0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031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81F1-1548-6F46-A982-1F1EBB5596B4}" type="datetimeFigureOut">
              <a:rPr lang="en-US" smtClean="0"/>
              <a:t>2/1/17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A057-DAFF-F54C-947D-FA9299EB0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449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81F1-1548-6F46-A982-1F1EBB5596B4}" type="datetimeFigureOut">
              <a:rPr lang="en-US" smtClean="0"/>
              <a:t>2/1/17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A057-DAFF-F54C-947D-FA9299EB0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6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81F1-1548-6F46-A982-1F1EBB5596B4}" type="datetimeFigureOut">
              <a:rPr lang="en-US" smtClean="0"/>
              <a:t>2/1/17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A057-DAFF-F54C-947D-FA9299EB0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911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81F1-1548-6F46-A982-1F1EBB5596B4}" type="datetimeFigureOut">
              <a:rPr lang="en-US" smtClean="0"/>
              <a:t>2/1/17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A057-DAFF-F54C-947D-FA9299EB0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85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4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D81F1-1548-6F46-A982-1F1EBB5596B4}" type="datetimeFigureOut">
              <a:rPr lang="en-US" smtClean="0"/>
              <a:t>2/1/17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3A057-DAFF-F54C-947D-FA9299EB00A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sample4art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 descr="ELFA_logo2linesREV.eps"/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89"/>
          <a:stretch/>
        </p:blipFill>
        <p:spPr>
          <a:xfrm>
            <a:off x="184857" y="187723"/>
            <a:ext cx="1574065" cy="49609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127776" y="424884"/>
            <a:ext cx="50162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dirty="0" smtClean="0">
                <a:solidFill>
                  <a:schemeClr val="bg1"/>
                </a:solidFill>
              </a:rPr>
              <a:t>EQUIPMENT LEASING AND FINANCE ASSOCIATION</a:t>
            </a:r>
            <a:endParaRPr lang="en-US" sz="11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006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45925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Custom Design</vt:lpstr>
      <vt:lpstr>PowerPoint Presentation</vt:lpstr>
    </vt:vector>
  </TitlesOfParts>
  <Company>ELFA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Sandra Winkler</dc:creator>
  <cp:lastModifiedBy>Microsoft Office User</cp:lastModifiedBy>
  <cp:revision>7</cp:revision>
  <dcterms:created xsi:type="dcterms:W3CDTF">2016-08-15T21:04:24Z</dcterms:created>
  <dcterms:modified xsi:type="dcterms:W3CDTF">2017-02-01T16:20:09Z</dcterms:modified>
</cp:coreProperties>
</file>