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4"/>
    <p:sldMasterId id="2147483685" r:id="rId5"/>
  </p:sldMasterIdLst>
  <p:notesMasterIdLst>
    <p:notesMasterId r:id="rId12"/>
  </p:notesMasterIdLst>
  <p:sldIdLst>
    <p:sldId id="348" r:id="rId6"/>
    <p:sldId id="347" r:id="rId7"/>
    <p:sldId id="349" r:id="rId8"/>
    <p:sldId id="370" r:id="rId9"/>
    <p:sldId id="256" r:id="rId10"/>
    <p:sldId id="352" r:id="rId11"/>
  </p:sldIdLst>
  <p:sldSz cx="9144000" cy="5143500" type="screen16x9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6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PMG" initials="TP" lastIdx="6" clrIdx="0">
    <p:extLst>
      <p:ext uri="{19B8F6BF-5375-455C-9EA6-DF929625EA0E}">
        <p15:presenceInfo xmlns:p15="http://schemas.microsoft.com/office/powerpoint/2012/main" userId="KPMG" providerId="None"/>
      </p:ext>
    </p:extLst>
  </p:cmAuthor>
  <p:cmAuthor id="2" name="Friedman, Arielle" initials="FA" lastIdx="4" clrIdx="1">
    <p:extLst>
      <p:ext uri="{19B8F6BF-5375-455C-9EA6-DF929625EA0E}">
        <p15:presenceInfo xmlns:p15="http://schemas.microsoft.com/office/powerpoint/2012/main" userId="Friedman, Arielle" providerId="None"/>
      </p:ext>
    </p:extLst>
  </p:cmAuthor>
  <p:cmAuthor id="3" name="EY" initials="EY" lastIdx="13" clrIdx="2">
    <p:extLst>
      <p:ext uri="{19B8F6BF-5375-455C-9EA6-DF929625EA0E}">
        <p15:presenceInfo xmlns:p15="http://schemas.microsoft.com/office/powerpoint/2012/main" userId="EY" providerId="None"/>
      </p:ext>
    </p:extLst>
  </p:cmAuthor>
  <p:cmAuthor id="4" name="Joseph Soviero" initials="EY" lastIdx="1" clrIdx="3">
    <p:extLst>
      <p:ext uri="{19B8F6BF-5375-455C-9EA6-DF929625EA0E}">
        <p15:presenceInfo xmlns:p15="http://schemas.microsoft.com/office/powerpoint/2012/main" userId="Joseph Sovie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43B"/>
    <a:srgbClr val="70BCCC"/>
    <a:srgbClr val="1B355E"/>
    <a:srgbClr val="FF7878"/>
    <a:srgbClr val="94303C"/>
    <a:srgbClr val="76BBDE"/>
    <a:srgbClr val="4E99B9"/>
    <a:srgbClr val="D0D94B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F2547B-205F-44AD-98B6-AF74E94E3024}" v="25" dt="2023-08-30T16:04:19.467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76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gs" Target="tags/tag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Winkler" userId="7be556c8-3303-4daa-99e8-205197c0dcdb" providerId="ADAL" clId="{79F2547B-205F-44AD-98B6-AF74E94E3024}"/>
    <pc:docChg chg="undo custSel modSld">
      <pc:chgData name="Emily Winkler" userId="7be556c8-3303-4daa-99e8-205197c0dcdb" providerId="ADAL" clId="{79F2547B-205F-44AD-98B6-AF74E94E3024}" dt="2023-08-30T16:04:38.275" v="629" actId="1076"/>
      <pc:docMkLst>
        <pc:docMk/>
      </pc:docMkLst>
      <pc:sldChg chg="addSp delSp modSp mod">
        <pc:chgData name="Emily Winkler" userId="7be556c8-3303-4daa-99e8-205197c0dcdb" providerId="ADAL" clId="{79F2547B-205F-44AD-98B6-AF74E94E3024}" dt="2023-08-30T13:50:53.418" v="101" actId="20577"/>
        <pc:sldMkLst>
          <pc:docMk/>
          <pc:sldMk cId="2038893896" sldId="348"/>
        </pc:sldMkLst>
        <pc:spChg chg="del">
          <ac:chgData name="Emily Winkler" userId="7be556c8-3303-4daa-99e8-205197c0dcdb" providerId="ADAL" clId="{79F2547B-205F-44AD-98B6-AF74E94E3024}" dt="2023-08-30T13:29:05.223" v="0" actId="478"/>
          <ac:spMkLst>
            <pc:docMk/>
            <pc:sldMk cId="2038893896" sldId="348"/>
            <ac:spMk id="2" creationId="{AFDBF24A-BD44-5A0B-8E8E-F544CA11E392}"/>
          </ac:spMkLst>
        </pc:spChg>
        <pc:spChg chg="add mod">
          <ac:chgData name="Emily Winkler" userId="7be556c8-3303-4daa-99e8-205197c0dcdb" providerId="ADAL" clId="{79F2547B-205F-44AD-98B6-AF74E94E3024}" dt="2023-08-30T13:49:55.791" v="69" actId="1076"/>
          <ac:spMkLst>
            <pc:docMk/>
            <pc:sldMk cId="2038893896" sldId="348"/>
            <ac:spMk id="7" creationId="{DC93B695-5191-3761-48A4-EDE6C72F0FCF}"/>
          </ac:spMkLst>
        </pc:spChg>
        <pc:spChg chg="add mod ord">
          <ac:chgData name="Emily Winkler" userId="7be556c8-3303-4daa-99e8-205197c0dcdb" providerId="ADAL" clId="{79F2547B-205F-44AD-98B6-AF74E94E3024}" dt="2023-08-30T13:49:31.193" v="66" actId="207"/>
          <ac:spMkLst>
            <pc:docMk/>
            <pc:sldMk cId="2038893896" sldId="348"/>
            <ac:spMk id="8" creationId="{B9FCB14E-58D1-01EA-5444-7DCF9A9872F2}"/>
          </ac:spMkLst>
        </pc:spChg>
        <pc:spChg chg="add mod">
          <ac:chgData name="Emily Winkler" userId="7be556c8-3303-4daa-99e8-205197c0dcdb" providerId="ADAL" clId="{79F2547B-205F-44AD-98B6-AF74E94E3024}" dt="2023-08-30T13:48:35.390" v="59" actId="1076"/>
          <ac:spMkLst>
            <pc:docMk/>
            <pc:sldMk cId="2038893896" sldId="348"/>
            <ac:spMk id="9" creationId="{24119CD1-D3A1-A1A5-7E70-A4CD4E633E45}"/>
          </ac:spMkLst>
        </pc:spChg>
        <pc:spChg chg="add mod">
          <ac:chgData name="Emily Winkler" userId="7be556c8-3303-4daa-99e8-205197c0dcdb" providerId="ADAL" clId="{79F2547B-205F-44AD-98B6-AF74E94E3024}" dt="2023-08-30T13:50:53.418" v="101" actId="20577"/>
          <ac:spMkLst>
            <pc:docMk/>
            <pc:sldMk cId="2038893896" sldId="348"/>
            <ac:spMk id="10" creationId="{0A923062-F34C-1631-6BDB-7D50C2789DD0}"/>
          </ac:spMkLst>
        </pc:spChg>
        <pc:picChg chg="add mod">
          <ac:chgData name="Emily Winkler" userId="7be556c8-3303-4daa-99e8-205197c0dcdb" providerId="ADAL" clId="{79F2547B-205F-44AD-98B6-AF74E94E3024}" dt="2023-08-30T13:49:45.721" v="68" actId="1076"/>
          <ac:picMkLst>
            <pc:docMk/>
            <pc:sldMk cId="2038893896" sldId="348"/>
            <ac:picMk id="5" creationId="{1C2DC702-AFB3-B606-F34A-977962EEFCA8}"/>
          </ac:picMkLst>
        </pc:picChg>
        <pc:picChg chg="add mod">
          <ac:chgData name="Emily Winkler" userId="7be556c8-3303-4daa-99e8-205197c0dcdb" providerId="ADAL" clId="{79F2547B-205F-44AD-98B6-AF74E94E3024}" dt="2023-08-30T13:49:55.791" v="69" actId="1076"/>
          <ac:picMkLst>
            <pc:docMk/>
            <pc:sldMk cId="2038893896" sldId="348"/>
            <ac:picMk id="6" creationId="{8A4FE7A6-439A-5488-8AD6-30C5ACC267AC}"/>
          </ac:picMkLst>
        </pc:picChg>
      </pc:sldChg>
      <pc:sldChg chg="addSp delSp modSp mod">
        <pc:chgData name="Emily Winkler" userId="7be556c8-3303-4daa-99e8-205197c0dcdb" providerId="ADAL" clId="{79F2547B-205F-44AD-98B6-AF74E94E3024}" dt="2023-08-30T16:04:38.275" v="629" actId="1076"/>
        <pc:sldMkLst>
          <pc:docMk/>
          <pc:sldMk cId="1692354115" sldId="349"/>
        </pc:sldMkLst>
        <pc:spChg chg="del">
          <ac:chgData name="Emily Winkler" userId="7be556c8-3303-4daa-99e8-205197c0dcdb" providerId="ADAL" clId="{79F2547B-205F-44AD-98B6-AF74E94E3024}" dt="2023-08-30T13:56:27.012" v="556" actId="478"/>
          <ac:spMkLst>
            <pc:docMk/>
            <pc:sldMk cId="1692354115" sldId="349"/>
            <ac:spMk id="3" creationId="{867C8971-A429-4F6C-A4D1-1662DBA79865}"/>
          </ac:spMkLst>
        </pc:spChg>
        <pc:spChg chg="mod">
          <ac:chgData name="Emily Winkler" userId="7be556c8-3303-4daa-99e8-205197c0dcdb" providerId="ADAL" clId="{79F2547B-205F-44AD-98B6-AF74E94E3024}" dt="2023-08-30T14:04:22.048" v="621" actId="1076"/>
          <ac:spMkLst>
            <pc:docMk/>
            <pc:sldMk cId="1692354115" sldId="349"/>
            <ac:spMk id="4" creationId="{FF1DA503-11B5-5D7A-A111-A754EF2DF3C7}"/>
          </ac:spMkLst>
        </pc:spChg>
        <pc:spChg chg="add mod">
          <ac:chgData name="Emily Winkler" userId="7be556c8-3303-4daa-99e8-205197c0dcdb" providerId="ADAL" clId="{79F2547B-205F-44AD-98B6-AF74E94E3024}" dt="2023-08-30T13:57:28.981" v="573" actId="1076"/>
          <ac:spMkLst>
            <pc:docMk/>
            <pc:sldMk cId="1692354115" sldId="349"/>
            <ac:spMk id="5" creationId="{287D3136-AC71-7321-66F1-2C4A96F055D1}"/>
          </ac:spMkLst>
        </pc:spChg>
        <pc:spChg chg="add mod">
          <ac:chgData name="Emily Winkler" userId="7be556c8-3303-4daa-99e8-205197c0dcdb" providerId="ADAL" clId="{79F2547B-205F-44AD-98B6-AF74E94E3024}" dt="2023-08-30T13:57:28.981" v="573" actId="1076"/>
          <ac:spMkLst>
            <pc:docMk/>
            <pc:sldMk cId="1692354115" sldId="349"/>
            <ac:spMk id="6" creationId="{80737021-FAC6-608B-DBB3-9379C437AF0D}"/>
          </ac:spMkLst>
        </pc:spChg>
        <pc:spChg chg="add del mod">
          <ac:chgData name="Emily Winkler" userId="7be556c8-3303-4daa-99e8-205197c0dcdb" providerId="ADAL" clId="{79F2547B-205F-44AD-98B6-AF74E94E3024}" dt="2023-08-30T13:56:32.026" v="558" actId="478"/>
          <ac:spMkLst>
            <pc:docMk/>
            <pc:sldMk cId="1692354115" sldId="349"/>
            <ac:spMk id="8" creationId="{668907A0-A083-F0E3-6775-41110A5F9A6B}"/>
          </ac:spMkLst>
        </pc:spChg>
        <pc:spChg chg="mod">
          <ac:chgData name="Emily Winkler" userId="7be556c8-3303-4daa-99e8-205197c0dcdb" providerId="ADAL" clId="{79F2547B-205F-44AD-98B6-AF74E94E3024}" dt="2023-08-30T14:04:15.281" v="620" actId="1076"/>
          <ac:spMkLst>
            <pc:docMk/>
            <pc:sldMk cId="1692354115" sldId="349"/>
            <ac:spMk id="9" creationId="{1F928BB9-D8BC-828B-4185-A4F8D429116C}"/>
          </ac:spMkLst>
        </pc:spChg>
        <pc:spChg chg="mod">
          <ac:chgData name="Emily Winkler" userId="7be556c8-3303-4daa-99e8-205197c0dcdb" providerId="ADAL" clId="{79F2547B-205F-44AD-98B6-AF74E94E3024}" dt="2023-08-30T13:57:28.981" v="573" actId="1076"/>
          <ac:spMkLst>
            <pc:docMk/>
            <pc:sldMk cId="1692354115" sldId="349"/>
            <ac:spMk id="11" creationId="{9DC858A5-B916-F8E3-7E32-02B63143DEF8}"/>
          </ac:spMkLst>
        </pc:spChg>
        <pc:picChg chg="add mod">
          <ac:chgData name="Emily Winkler" userId="7be556c8-3303-4daa-99e8-205197c0dcdb" providerId="ADAL" clId="{79F2547B-205F-44AD-98B6-AF74E94E3024}" dt="2023-08-30T16:04:38.275" v="629" actId="1076"/>
          <ac:picMkLst>
            <pc:docMk/>
            <pc:sldMk cId="1692354115" sldId="349"/>
            <ac:picMk id="3" creationId="{C018132A-CA28-FA36-BF56-398A3CC295FD}"/>
          </ac:picMkLst>
        </pc:picChg>
        <pc:picChg chg="add mod modCrop">
          <ac:chgData name="Emily Winkler" userId="7be556c8-3303-4daa-99e8-205197c0dcdb" providerId="ADAL" clId="{79F2547B-205F-44AD-98B6-AF74E94E3024}" dt="2023-08-30T14:04:00.784" v="618" actId="1076"/>
          <ac:picMkLst>
            <pc:docMk/>
            <pc:sldMk cId="1692354115" sldId="349"/>
            <ac:picMk id="12" creationId="{1B0C7DF7-A71A-0CAD-416B-FF2AFB0D5F81}"/>
          </ac:picMkLst>
        </pc:picChg>
        <pc:picChg chg="del">
          <ac:chgData name="Emily Winkler" userId="7be556c8-3303-4daa-99e8-205197c0dcdb" providerId="ADAL" clId="{79F2547B-205F-44AD-98B6-AF74E94E3024}" dt="2023-08-30T13:53:34.802" v="332" actId="478"/>
          <ac:picMkLst>
            <pc:docMk/>
            <pc:sldMk cId="1692354115" sldId="349"/>
            <ac:picMk id="13" creationId="{84D5EF8E-BB4F-694C-B6AF-E0AE4ABC2CB9}"/>
          </ac:picMkLst>
        </pc:picChg>
        <pc:picChg chg="del">
          <ac:chgData name="Emily Winkler" userId="7be556c8-3303-4daa-99e8-205197c0dcdb" providerId="ADAL" clId="{79F2547B-205F-44AD-98B6-AF74E94E3024}" dt="2023-08-30T13:56:29.442" v="557" actId="478"/>
          <ac:picMkLst>
            <pc:docMk/>
            <pc:sldMk cId="1692354115" sldId="349"/>
            <ac:picMk id="15" creationId="{788B8DEF-D7CD-7E27-45EA-22E7765622EB}"/>
          </ac:picMkLst>
        </pc:picChg>
        <pc:picChg chg="add del mod">
          <ac:chgData name="Emily Winkler" userId="7be556c8-3303-4daa-99e8-205197c0dcdb" providerId="ADAL" clId="{79F2547B-205F-44AD-98B6-AF74E94E3024}" dt="2023-08-30T13:59:07.505" v="582" actId="478"/>
          <ac:picMkLst>
            <pc:docMk/>
            <pc:sldMk cId="1692354115" sldId="349"/>
            <ac:picMk id="16" creationId="{F88DB9CE-3ED9-3D3B-5442-F5686C067971}"/>
          </ac:picMkLst>
        </pc:picChg>
        <pc:picChg chg="del">
          <ac:chgData name="Emily Winkler" userId="7be556c8-3303-4daa-99e8-205197c0dcdb" providerId="ADAL" clId="{79F2547B-205F-44AD-98B6-AF74E94E3024}" dt="2023-08-30T13:53:33.642" v="331" actId="478"/>
          <ac:picMkLst>
            <pc:docMk/>
            <pc:sldMk cId="1692354115" sldId="349"/>
            <ac:picMk id="17" creationId="{53B4067E-6E6B-8CE4-A3E2-4FBD9884D2F2}"/>
          </ac:picMkLst>
        </pc:picChg>
        <pc:picChg chg="add del mod">
          <ac:chgData name="Emily Winkler" userId="7be556c8-3303-4daa-99e8-205197c0dcdb" providerId="ADAL" clId="{79F2547B-205F-44AD-98B6-AF74E94E3024}" dt="2023-08-30T14:00:55.217" v="594" actId="478"/>
          <ac:picMkLst>
            <pc:docMk/>
            <pc:sldMk cId="1692354115" sldId="349"/>
            <ac:picMk id="19" creationId="{F748941E-5F89-C45C-BD0E-6C1B4E85C3EB}"/>
          </ac:picMkLst>
        </pc:picChg>
        <pc:picChg chg="add mod">
          <ac:chgData name="Emily Winkler" userId="7be556c8-3303-4daa-99e8-205197c0dcdb" providerId="ADAL" clId="{79F2547B-205F-44AD-98B6-AF74E94E3024}" dt="2023-08-30T14:04:05.146" v="619" actId="1076"/>
          <ac:picMkLst>
            <pc:docMk/>
            <pc:sldMk cId="1692354115" sldId="349"/>
            <ac:picMk id="21" creationId="{9B01A7A6-395C-04BC-1B68-422DD68F49E5}"/>
          </ac:picMkLst>
        </pc:picChg>
        <pc:picChg chg="add del mod">
          <ac:chgData name="Emily Winkler" userId="7be556c8-3303-4daa-99e8-205197c0dcdb" providerId="ADAL" clId="{79F2547B-205F-44AD-98B6-AF74E94E3024}" dt="2023-08-30T16:04:33.968" v="628" actId="478"/>
          <ac:picMkLst>
            <pc:docMk/>
            <pc:sldMk cId="1692354115" sldId="349"/>
            <ac:picMk id="23" creationId="{C62CB099-7DB5-EA1E-508B-6A806BE0E9E2}"/>
          </ac:picMkLst>
        </pc:picChg>
        <pc:picChg chg="add mod">
          <ac:chgData name="Emily Winkler" userId="7be556c8-3303-4daa-99e8-205197c0dcdb" providerId="ADAL" clId="{79F2547B-205F-44AD-98B6-AF74E94E3024}" dt="2023-08-30T14:02:25.125" v="607" actId="1076"/>
          <ac:picMkLst>
            <pc:docMk/>
            <pc:sldMk cId="1692354115" sldId="349"/>
            <ac:picMk id="1026" creationId="{B37371FE-D646-4D9E-2AE1-647E21237995}"/>
          </ac:picMkLst>
        </pc:picChg>
        <pc:picChg chg="add mod">
          <ac:chgData name="Emily Winkler" userId="7be556c8-3303-4daa-99e8-205197c0dcdb" providerId="ADAL" clId="{79F2547B-205F-44AD-98B6-AF74E94E3024}" dt="2023-08-30T14:03:51.804" v="616" actId="1076"/>
          <ac:picMkLst>
            <pc:docMk/>
            <pc:sldMk cId="1692354115" sldId="349"/>
            <ac:picMk id="1028" creationId="{FF32C19D-972D-8B3F-5302-D86A28C640B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AA6A5-79F5-43B7-9BF8-6CCA929074B4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9ACAC-AA76-45DA-A6FD-8A3C72461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5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12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9342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12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570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D425C-E57F-4285-9C74-DEA5322664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3387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A6BF-C9C8-D643-BDD3-F89CB6AB3C0E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9941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5E24D9-F8F1-2E5D-92D3-A574F5BF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8A39-B0CD-4648-B2F7-59E25A98B7C8}" type="datetime1">
              <a:rPr lang="en-US" smtClean="0"/>
              <a:t>8/30/2023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12711-05C5-5FFD-D1B2-11B2BD41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C45E0-D502-551F-96F5-0AF547B3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1494-21F2-6644-86F3-E44750F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2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0E58A-7604-80C3-8E38-2A8CA02DD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0F14E-BA81-77BC-E3E7-D09289A0D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A4DA7-6159-B97F-7D8A-5CE7D6272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31C35-3DDA-94CA-7820-2E026FB6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6449-BB9D-CA4F-AF99-89C7BBBE7FCD}" type="datetime1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DBA25-6628-9BBE-491D-C1DF048E6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BDC2D-BEA1-D6DB-F6DC-094566E9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1494-21F2-6644-86F3-E44750F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67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6880F-93B2-884A-EDD8-F660A7CFB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771F4-F4A6-E851-C340-03C5A090ED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7330B-ED86-9C7D-5114-465463072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B0D64C-EF80-8DD0-E918-BBA7B1F07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DAD5-0C99-1A45-BF97-E9FA577D601D}" type="datetime1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02918-14C8-83DD-6E2D-D62FCD7D7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D6EC7-FB09-4446-ED00-09A0584B1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1494-21F2-6644-86F3-E44750F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24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C8847-77C5-07C9-3020-F6EC07BC4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A19C2-8FE3-05A3-7A48-21DB9FEB17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9FC85-D7A8-BFF3-01CB-F1943836D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A290-F5F1-AB4C-B6C8-0A3244D1E995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3B4F1-4996-869B-78F6-505338F8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C5427-32FE-A98B-9510-7179DB884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1494-21F2-6644-86F3-E44750F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50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FF8AAA-FE8E-D68B-F949-BC9A8E65E0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8F2B0-17BC-8BDA-0143-D7B1AAC29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2F04E-CB76-93E1-5D42-2ED76215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9026-6679-2048-ABB6-3A58C2B4D11D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1FF28-8258-ACC2-58E2-102CFFD2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FA6C6-557A-D652-CE33-ED05A3E63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1494-21F2-6644-86F3-E44750F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81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311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0976"/>
          </a:xfrm>
          <a:prstGeom prst="rect">
            <a:avLst/>
          </a:prstGeom>
        </p:spPr>
        <p:txBody>
          <a:bodyPr lIns="457200" tIns="182880"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FEEA6BF-C9C8-D643-BDD3-F89CB6AB3C0E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256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71794-C33E-054D-66EB-7916794BB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A6E2C1-FBCE-5868-17D9-7944BE43C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D7935-D450-ABF9-5C97-B7275C3E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517BE-5DF7-4C4C-81BB-344C224BCC43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208D5-9622-9018-69A8-2E1179FD5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F2216-848C-4827-54F8-666498EF3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1494-21F2-6644-86F3-E44750F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1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3EB09-3CCF-B4E1-CF9C-4D04D0945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DCCAF-F0BB-129A-ED60-24D44158A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BC615-E3F5-69C1-0488-5FABEE1F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C1EDB-8385-C146-B931-3C4E6312E05C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02DBD-1673-8E8A-6114-F0BBD8301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6EAEC-E9DE-8C4A-6560-C6140277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1494-21F2-6644-86F3-E44750F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64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C91DD-CA4B-222D-0AF5-F3AA9F87F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85826-EC49-D918-188B-AAF511149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AB9DC-EE46-19C4-65B1-F025C5B63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7407-CD1A-8F4A-81C6-7626D9C9F758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49677-EA32-8BE8-0635-A12344D28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25DE5-9D7F-EF4B-5E56-06EDCDA7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1494-21F2-6644-86F3-E44750F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7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B5AA0-7F4F-E17C-6695-3A8A3D76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093EA-E5D2-FF43-F9BA-FFEA02BB39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37D822-3B8C-E140-6EC4-EBB624718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DB0F6-A4FA-9772-7D9A-5C5F29982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5FE2-BABD-7846-BBFB-1EA09F371DB9}" type="datetime1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5EBA02-C2DE-C993-BBE8-552292883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B47F4-BE27-63E5-6838-C1A7C925E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1494-21F2-6644-86F3-E44750F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99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CCF43-4E79-4A5C-E5A5-47A2772F0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17747-0989-F613-1159-0CE45B579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E5532-A73B-DF32-E3DB-0ABBE05A9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FC479E-19D5-AE7C-BEFE-E9301ED69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A68501-F610-7B37-451D-818DC6007C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6B8945-D399-EF23-1A37-6CBDD0432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22E4-202D-1340-9938-36CD2E2F83C5}" type="datetime1">
              <a:rPr lang="en-US" smtClean="0"/>
              <a:t>8/30/2023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7458B-B521-A75A-CD61-32C67FE8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F103B9-F6C5-90AE-AB82-4D5E2777D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1494-21F2-6644-86F3-E44750F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9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741D4-DACA-25EA-E1A0-99DDBA894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1FBB86-A84A-D7D9-A938-04149CD37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74D3-9D10-4441-A9C5-056A2DF2C8E2}" type="datetime1">
              <a:rPr lang="en-US" smtClean="0"/>
              <a:t>8/30/2023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612F0-B48B-241B-B463-21AEA2A92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1EB71-4DE4-195E-2BF3-2EF132A35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1494-21F2-6644-86F3-E44750F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5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C854E-9CA5-6C46-82F9-7B4FFDEF789A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598B48-FABF-4EF0-9BF4-40E4BE2C29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021430"/>
          </a:xfrm>
          <a:prstGeom prst="rect">
            <a:avLst/>
          </a:prstGeom>
        </p:spPr>
      </p:pic>
      <p:sp>
        <p:nvSpPr>
          <p:cNvPr id="8" name="Shape 8">
            <a:extLst>
              <a:ext uri="{FF2B5EF4-FFF2-40B4-BE49-F238E27FC236}">
                <a16:creationId xmlns:a16="http://schemas.microsoft.com/office/drawing/2014/main" id="{E82395B7-CE1C-41CC-AAB8-47F48D34E80C}"/>
              </a:ext>
            </a:extLst>
          </p:cNvPr>
          <p:cNvSpPr txBox="1">
            <a:spLocks/>
          </p:cNvSpPr>
          <p:nvPr userDrawn="1"/>
        </p:nvSpPr>
        <p:spPr>
          <a:xfrm>
            <a:off x="7485590" y="4777269"/>
            <a:ext cx="120121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243116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83" r:id="rId2"/>
    <p:sldLayoutId id="2147483684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88" userDrawn="1">
          <p15:clr>
            <a:srgbClr val="F26B43"/>
          </p15:clr>
        </p15:guide>
        <p15:guide id="2" pos="5472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orient="horz" pos="2916" userDrawn="1">
          <p15:clr>
            <a:srgbClr val="F26B43"/>
          </p15:clr>
        </p15:guide>
        <p15:guide id="5" orient="horz" pos="7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5479F4-CB41-FE9A-B9BA-8516F4BDC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C7D2C-7361-C345-202E-F44BFB547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D3AB9-22D9-2A30-E6B2-C5637C31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A53F-1A42-7146-A331-AE187C0E1B68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8647F-0E71-0C72-DF1A-E8159B0AD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A67FD-BB99-8C46-AD14-1FA4F347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A1494-21F2-6644-86F3-E44750F9C37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AA0592-F905-6D42-B646-9079F844630F}"/>
              </a:ext>
            </a:extLst>
          </p:cNvPr>
          <p:cNvSpPr/>
          <p:nvPr userDrawn="1"/>
        </p:nvSpPr>
        <p:spPr>
          <a:xfrm>
            <a:off x="0" y="0"/>
            <a:ext cx="9144000" cy="613186"/>
          </a:xfrm>
          <a:prstGeom prst="rect">
            <a:avLst/>
          </a:prstGeom>
          <a:solidFill>
            <a:srgbClr val="A4261D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3071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faonline.org/events/elearning/web-seminars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2AB583-664C-ACC7-B858-1157F93205BF}"/>
              </a:ext>
            </a:extLst>
          </p:cNvPr>
          <p:cNvSpPr txBox="1"/>
          <p:nvPr/>
        </p:nvSpPr>
        <p:spPr>
          <a:xfrm>
            <a:off x="2723030" y="4256687"/>
            <a:ext cx="294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August 3, 1-2pm EST</a:t>
            </a:r>
          </a:p>
        </p:txBody>
      </p:sp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C2DC702-AFB3-B606-F34A-977962EEF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8656"/>
            <a:ext cx="9144000" cy="4464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4FE7A6-439A-5488-8AD6-30C5ACC26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" y="2388133"/>
            <a:ext cx="2941147" cy="3806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93B695-5191-3761-48A4-EDE6C72F0FCF}"/>
              </a:ext>
            </a:extLst>
          </p:cNvPr>
          <p:cNvSpPr txBox="1"/>
          <p:nvPr/>
        </p:nvSpPr>
        <p:spPr>
          <a:xfrm>
            <a:off x="94130" y="3739205"/>
            <a:ext cx="2628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Presented by…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119CD1-D3A1-A1A5-7E70-A4CD4E633E45}"/>
              </a:ext>
            </a:extLst>
          </p:cNvPr>
          <p:cNvSpPr/>
          <p:nvPr/>
        </p:nvSpPr>
        <p:spPr>
          <a:xfrm>
            <a:off x="0" y="0"/>
            <a:ext cx="9144000" cy="946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FCB14E-58D1-01EA-5444-7DCF9A9872F2}"/>
              </a:ext>
            </a:extLst>
          </p:cNvPr>
          <p:cNvSpPr txBox="1"/>
          <p:nvPr/>
        </p:nvSpPr>
        <p:spPr>
          <a:xfrm>
            <a:off x="0" y="2692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Building Inclusive Workplaces </a:t>
            </a:r>
            <a:br>
              <a:rPr lang="en-US" sz="2400" b="1" dirty="0"/>
            </a:b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You’ve successfully recruited a diverse workforce, now what? 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23062-F34C-1631-6BDB-7D50C2789DD0}"/>
              </a:ext>
            </a:extLst>
          </p:cNvPr>
          <p:cNvSpPr txBox="1"/>
          <p:nvPr/>
        </p:nvSpPr>
        <p:spPr>
          <a:xfrm>
            <a:off x="94130" y="4485316"/>
            <a:ext cx="2628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August 30, 2023, 1-2pm 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8893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iletry, drawing&#10;&#10;Description automatically generated">
            <a:extLst>
              <a:ext uri="{FF2B5EF4-FFF2-40B4-BE49-F238E27FC236}">
                <a16:creationId xmlns:a16="http://schemas.microsoft.com/office/drawing/2014/main" id="{F0AFB259-7887-494E-A411-823EE97D2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81" y="1167751"/>
            <a:ext cx="1061607" cy="1263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43000" y="165721"/>
            <a:ext cx="6858000" cy="7016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Housekeeping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329AF9-27DA-4BF4-9FD5-DF9E56152ADF}"/>
              </a:ext>
            </a:extLst>
          </p:cNvPr>
          <p:cNvSpPr/>
          <p:nvPr/>
        </p:nvSpPr>
        <p:spPr>
          <a:xfrm>
            <a:off x="1241288" y="1476495"/>
            <a:ext cx="5078967" cy="323165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indent="-257175" eaLnBrk="0" fontAlgn="base" hangingPunct="0">
              <a:spcAft>
                <a:spcPct val="0"/>
              </a:spcAft>
              <a:defRPr/>
            </a:pPr>
            <a:r>
              <a:rPr lang="en-US" sz="1800" b="1" dirty="0">
                <a:cs typeface="Calibri" panose="020F0502020204030204" pitchFamily="34" charset="0"/>
              </a:rPr>
              <a:t>Today’s web seminar is being recorded.</a:t>
            </a:r>
            <a:endParaRPr lang="en-US" sz="1800" dirty="0"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F421F8-C8E6-4A1A-8E4C-0CEA5635263E}"/>
              </a:ext>
            </a:extLst>
          </p:cNvPr>
          <p:cNvSpPr/>
          <p:nvPr/>
        </p:nvSpPr>
        <p:spPr>
          <a:xfrm>
            <a:off x="287867" y="3343840"/>
            <a:ext cx="6796424" cy="323165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indent="-257175" eaLnBrk="0" fontAlgn="base" hangingPunct="0">
              <a:spcAft>
                <a:spcPct val="0"/>
              </a:spcAft>
              <a:defRPr/>
            </a:pPr>
            <a:r>
              <a:rPr lang="en-US" sz="1800" b="1" dirty="0">
                <a:cs typeface="Calibri" panose="020F0502020204030204" pitchFamily="34" charset="0"/>
              </a:rPr>
              <a:t>All questions should be submitted via the Questions Panel. </a:t>
            </a:r>
            <a:endParaRPr lang="en-US" sz="1800" dirty="0"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681946-5265-4936-BF93-4A0CA4D84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368" y="1005268"/>
            <a:ext cx="2349334" cy="3967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1D5ED4-4D54-493C-AD49-E51191378134}"/>
              </a:ext>
            </a:extLst>
          </p:cNvPr>
          <p:cNvCxnSpPr>
            <a:cxnSpLocks/>
          </p:cNvCxnSpPr>
          <p:nvPr/>
        </p:nvCxnSpPr>
        <p:spPr>
          <a:xfrm>
            <a:off x="5948218" y="3505423"/>
            <a:ext cx="83475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78486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43000" y="227611"/>
            <a:ext cx="6858000" cy="70156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Welcome and Introductions</a:t>
            </a:r>
            <a:endParaRPr lang="en-US" sz="4000" b="1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1DA503-11B5-5D7A-A111-A754EF2DF3C7}"/>
              </a:ext>
            </a:extLst>
          </p:cNvPr>
          <p:cNvSpPr txBox="1">
            <a:spLocks/>
          </p:cNvSpPr>
          <p:nvPr/>
        </p:nvSpPr>
        <p:spPr>
          <a:xfrm>
            <a:off x="3438052" y="3307761"/>
            <a:ext cx="1877183" cy="799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>
                <a:ea typeface="Calibri" panose="020F0502020204030204" pitchFamily="34" charset="0"/>
              </a:rPr>
              <a:t>Eboni Preston-Laurent</a:t>
            </a:r>
            <a:br>
              <a:rPr lang="en-US" sz="1400" b="1" dirty="0">
                <a:ea typeface="Calibri" panose="020F0502020204030204" pitchFamily="34" charset="0"/>
              </a:rPr>
            </a:br>
            <a:r>
              <a:rPr lang="en-US" sz="1400" i="1" dirty="0">
                <a:ea typeface="Calibri" panose="020F0502020204030204" pitchFamily="34" charset="0"/>
              </a:rPr>
              <a:t>Director, Diversity, Equity and Inclusion</a:t>
            </a:r>
            <a:br>
              <a:rPr lang="en-US" sz="1400" b="1" dirty="0">
                <a:ea typeface="Calibri" panose="020F0502020204030204" pitchFamily="34" charset="0"/>
              </a:rPr>
            </a:br>
            <a:r>
              <a:rPr lang="en-US" sz="1400" dirty="0">
                <a:ea typeface="Calibri" panose="020F0502020204030204" pitchFamily="34" charset="0"/>
              </a:rPr>
              <a:t>ELFA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928BB9-D8BC-828B-4185-A4F8D429116C}"/>
              </a:ext>
            </a:extLst>
          </p:cNvPr>
          <p:cNvSpPr txBox="1">
            <a:spLocks/>
          </p:cNvSpPr>
          <p:nvPr/>
        </p:nvSpPr>
        <p:spPr>
          <a:xfrm>
            <a:off x="1624255" y="3295759"/>
            <a:ext cx="1877183" cy="916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038" indent="-1698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Monaco" pitchFamily="2" charset="77"/>
              <a:buChar char="⎻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64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Monaco" pitchFamily="2" charset="77"/>
              <a:buChar char="⎻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467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7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300"/>
              </a:spcBef>
              <a:spcAft>
                <a:spcPts val="0"/>
              </a:spcAft>
            </a:pPr>
            <a:r>
              <a:rPr lang="en-US" sz="1400" b="1" dirty="0">
                <a:effectLst/>
                <a:ea typeface="Calibri" panose="020F0502020204030204" pitchFamily="34" charset="0"/>
              </a:rPr>
              <a:t>Christopher Johnson</a:t>
            </a:r>
            <a:br>
              <a:rPr lang="en-US" sz="1400" b="1" dirty="0">
                <a:effectLst/>
                <a:ea typeface="Calibri" panose="020F0502020204030204" pitchFamily="34" charset="0"/>
              </a:rPr>
            </a:br>
            <a:r>
              <a:rPr lang="en-US" sz="1400" i="1" dirty="0">
                <a:effectLst/>
                <a:ea typeface="Calibri" panose="020F0502020204030204" pitchFamily="34" charset="0"/>
              </a:rPr>
              <a:t>SVP &amp; President</a:t>
            </a:r>
            <a:br>
              <a:rPr lang="en-US" sz="1400" b="1" dirty="0">
                <a:effectLst/>
                <a:ea typeface="Calibri" panose="020F0502020204030204" pitchFamily="34" charset="0"/>
              </a:rPr>
            </a:br>
            <a:r>
              <a:rPr lang="en-US" sz="1400" dirty="0">
                <a:effectLst/>
                <a:ea typeface="Calibri" panose="020F0502020204030204" pitchFamily="34" charset="0"/>
              </a:rPr>
              <a:t>Pitney Bowes Global Financial Services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C858A5-B916-F8E3-7E32-02B63143DEF8}"/>
              </a:ext>
            </a:extLst>
          </p:cNvPr>
          <p:cNvSpPr txBox="1">
            <a:spLocks/>
          </p:cNvSpPr>
          <p:nvPr/>
        </p:nvSpPr>
        <p:spPr>
          <a:xfrm>
            <a:off x="0" y="3307761"/>
            <a:ext cx="1877183" cy="11439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038" indent="-1698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Monaco" pitchFamily="2" charset="77"/>
              <a:buChar char="⎻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64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Monaco" pitchFamily="2" charset="77"/>
              <a:buChar char="⎻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467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7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ea typeface="Calibri" panose="020F0502020204030204" pitchFamily="34" charset="0"/>
              </a:rPr>
              <a:t>Scott Thacker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i="1" dirty="0"/>
              <a:t>Chief Executive Officer</a:t>
            </a:r>
            <a:br>
              <a:rPr lang="en-US" sz="1400" dirty="0"/>
            </a:br>
            <a:r>
              <a:rPr lang="en-US" sz="1400" dirty="0"/>
              <a:t>Ivory Consulting Corporation</a:t>
            </a:r>
            <a:br>
              <a:rPr lang="en-US" sz="1400" dirty="0"/>
            </a:br>
            <a:r>
              <a:rPr lang="en-US" sz="1400" i="1" dirty="0"/>
              <a:t>Chair, ELFA Equity Committee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7D3136-AC71-7321-66F1-2C4A96F055D1}"/>
              </a:ext>
            </a:extLst>
          </p:cNvPr>
          <p:cNvSpPr txBox="1">
            <a:spLocks/>
          </p:cNvSpPr>
          <p:nvPr/>
        </p:nvSpPr>
        <p:spPr>
          <a:xfrm>
            <a:off x="5317206" y="3295759"/>
            <a:ext cx="1996070" cy="799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>
                <a:ea typeface="Calibri" panose="020F0502020204030204" pitchFamily="34" charset="0"/>
              </a:rPr>
              <a:t>Moto Tohda</a:t>
            </a:r>
            <a:br>
              <a:rPr lang="en-US" sz="1400" b="1" dirty="0">
                <a:ea typeface="Calibri" panose="020F0502020204030204" pitchFamily="34" charset="0"/>
              </a:rPr>
            </a:br>
            <a:r>
              <a:rPr lang="en-US" sz="1400" i="1" dirty="0">
                <a:ea typeface="Calibri" panose="020F0502020204030204" pitchFamily="34" charset="0"/>
              </a:rPr>
              <a:t>Vice President / Information Systems</a:t>
            </a:r>
            <a:br>
              <a:rPr lang="en-US" sz="1400" i="1" dirty="0">
                <a:ea typeface="Calibri" panose="020F0502020204030204" pitchFamily="34" charset="0"/>
              </a:rPr>
            </a:br>
            <a:r>
              <a:rPr lang="en-US" sz="1400" dirty="0">
                <a:ea typeface="Calibri" panose="020F0502020204030204" pitchFamily="34" charset="0"/>
              </a:rPr>
              <a:t>Tokyo Century (USA) Inc.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737021-FAC6-608B-DBB3-9379C437AF0D}"/>
              </a:ext>
            </a:extLst>
          </p:cNvPr>
          <p:cNvSpPr txBox="1">
            <a:spLocks/>
          </p:cNvSpPr>
          <p:nvPr/>
        </p:nvSpPr>
        <p:spPr>
          <a:xfrm>
            <a:off x="7190446" y="3297580"/>
            <a:ext cx="1877183" cy="916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038" indent="-1698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Monaco" pitchFamily="2" charset="77"/>
              <a:buChar char="⎻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64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Monaco" pitchFamily="2" charset="77"/>
              <a:buChar char="⎻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467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7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300"/>
              </a:spcBef>
              <a:spcAft>
                <a:spcPts val="0"/>
              </a:spcAft>
            </a:pPr>
            <a:r>
              <a:rPr lang="en-US" sz="1400" b="1" dirty="0">
                <a:effectLst/>
                <a:ea typeface="Calibri" panose="020F0502020204030204" pitchFamily="34" charset="0"/>
              </a:rPr>
              <a:t>Amy Weum</a:t>
            </a:r>
            <a:br>
              <a:rPr lang="en-US" sz="1400" b="1" dirty="0">
                <a:effectLst/>
                <a:ea typeface="Calibri" panose="020F0502020204030204" pitchFamily="34" charset="0"/>
              </a:rPr>
            </a:br>
            <a:r>
              <a:rPr lang="en-US" sz="1400" i="1" dirty="0">
                <a:effectLst/>
                <a:ea typeface="Calibri" panose="020F0502020204030204" pitchFamily="34" charset="0"/>
              </a:rPr>
              <a:t>Regional Vice President</a:t>
            </a:r>
            <a:br>
              <a:rPr lang="en-US" sz="1400" b="1" dirty="0">
                <a:effectLst/>
                <a:ea typeface="Calibri" panose="020F0502020204030204" pitchFamily="34" charset="0"/>
              </a:rPr>
            </a:br>
            <a:r>
              <a:rPr lang="en-US" sz="1400" dirty="0">
                <a:effectLst/>
                <a:ea typeface="Calibri" panose="020F0502020204030204" pitchFamily="34" charset="0"/>
              </a:rPr>
              <a:t>Farm Credit Leasing</a:t>
            </a:r>
          </a:p>
        </p:txBody>
      </p:sp>
      <p:pic>
        <p:nvPicPr>
          <p:cNvPr id="12" name="Picture 11" descr="A person in a suit smiling&#10;&#10;Description automatically generated">
            <a:extLst>
              <a:ext uri="{FF2B5EF4-FFF2-40B4-BE49-F238E27FC236}">
                <a16:creationId xmlns:a16="http://schemas.microsoft.com/office/drawing/2014/main" id="{1B0C7DF7-A71A-0CAD-416B-FF2AFB0D5F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87" r="16115"/>
          <a:stretch/>
        </p:blipFill>
        <p:spPr>
          <a:xfrm>
            <a:off x="5431933" y="1374498"/>
            <a:ext cx="1744659" cy="1802016"/>
          </a:xfrm>
          <a:prstGeom prst="rect">
            <a:avLst/>
          </a:prstGeom>
        </p:spPr>
      </p:pic>
      <p:pic>
        <p:nvPicPr>
          <p:cNvPr id="21" name="Picture 20" descr="A person wearing glasses and a sweater&#10;&#10;Description automatically generated">
            <a:extLst>
              <a:ext uri="{FF2B5EF4-FFF2-40B4-BE49-F238E27FC236}">
                <a16:creationId xmlns:a16="http://schemas.microsoft.com/office/drawing/2014/main" id="{9B01A7A6-395C-04BC-1B68-422DD68F4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869" y="1191810"/>
            <a:ext cx="1320511" cy="198470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37371FE-D646-4D9E-2AE1-647E21237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601" y="1310185"/>
            <a:ext cx="1493063" cy="186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boni Preston-Laurent">
            <a:extLst>
              <a:ext uri="{FF2B5EF4-FFF2-40B4-BE49-F238E27FC236}">
                <a16:creationId xmlns:a16="http://schemas.microsoft.com/office/drawing/2014/main" id="{FF32C19D-972D-8B3F-5302-D86A28C64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719" y="1374498"/>
            <a:ext cx="1716206" cy="180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18132A-CA28-FA36-BF56-398A3CC295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285" y="1191810"/>
            <a:ext cx="1584612" cy="19807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2354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AE9DA61-5EA8-4E86-8B9C-EE3CABC48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425" y="1469483"/>
            <a:ext cx="4629150" cy="27217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969134-9280-4C5F-BB4D-2ECFDE0497A6}"/>
              </a:ext>
            </a:extLst>
          </p:cNvPr>
          <p:cNvSpPr txBox="1">
            <a:spLocks/>
          </p:cNvSpPr>
          <p:nvPr/>
        </p:nvSpPr>
        <p:spPr>
          <a:xfrm>
            <a:off x="6766560" y="4823004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8"/>
            <a:endParaRPr lang="en-US" sz="9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493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14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16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71" y="0"/>
            <a:ext cx="9144000" cy="51434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3ED24FE-4C9F-66A5-B217-C9172BA31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79" y="1257247"/>
            <a:ext cx="3545585" cy="998129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en-US" sz="3675" b="1" dirty="0">
                <a:latin typeface="Aharoni" panose="02010803020104030203" pitchFamily="2" charset="-79"/>
                <a:cs typeface="Aharoni" panose="02010803020104030203" pitchFamily="2" charset="-79"/>
              </a:rPr>
              <a:t>ELFA</a:t>
            </a:r>
            <a:r>
              <a:rPr lang="en-US" sz="33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br>
              <a:rPr lang="en-US" sz="33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3975" b="1" dirty="0">
                <a:latin typeface="Aharoni" panose="02010803020104030203" pitchFamily="2" charset="-79"/>
                <a:cs typeface="Aharoni" panose="02010803020104030203" pitchFamily="2" charset="-79"/>
              </a:rPr>
              <a:t>EQUITY FORUM</a:t>
            </a:r>
            <a:endParaRPr lang="en-US" sz="33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AA40FF1-1E4D-3D30-1E76-01CCF3E8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408" y="2255376"/>
            <a:ext cx="2369056" cy="1124256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US" sz="1500" b="1" dirty="0"/>
              <a:t>SEPTEMBER 13 – 14, 2023</a:t>
            </a:r>
          </a:p>
          <a:p>
            <a:r>
              <a:rPr lang="en-US" sz="1500" dirty="0"/>
              <a:t>Sheraton New Orleans Hotel</a:t>
            </a:r>
            <a:br>
              <a:rPr lang="en-US" sz="1500" dirty="0"/>
            </a:br>
            <a:r>
              <a:rPr lang="en-US" sz="1500" dirty="0"/>
              <a:t>New Orleans, LA</a:t>
            </a:r>
          </a:p>
          <a:p>
            <a:r>
              <a:rPr lang="en-US" sz="1500" i="1" dirty="0"/>
              <a:t>Brought to you by…..</a:t>
            </a:r>
          </a:p>
        </p:txBody>
      </p:sp>
      <p:pic>
        <p:nvPicPr>
          <p:cNvPr id="10" name="Picture 9" descr="A colorful face with a snake&#10;&#10;Description automatically generated with medium confidence">
            <a:extLst>
              <a:ext uri="{FF2B5EF4-FFF2-40B4-BE49-F238E27FC236}">
                <a16:creationId xmlns:a16="http://schemas.microsoft.com/office/drawing/2014/main" id="{21FF227F-BBA5-73C2-E90F-B5F2246B8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4" r="45023" b="-1"/>
          <a:stretch/>
        </p:blipFill>
        <p:spPr>
          <a:xfrm>
            <a:off x="3711141" y="-34290"/>
            <a:ext cx="5444130" cy="5191505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99747D-8E22-ECC5-6314-223E6160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defTabSz="685800">
              <a:spcAft>
                <a:spcPts val="450"/>
              </a:spcAft>
              <a:defRPr/>
            </a:pPr>
            <a:fld id="{B42A1494-21F2-6644-86F3-E44750F9C37D}" type="slidenum">
              <a:rPr lang="en-US" sz="750">
                <a:solidFill>
                  <a:srgbClr val="FFFFFF"/>
                </a:solidFill>
                <a:latin typeface="Calibri" panose="020F0502020204030204"/>
              </a:rPr>
              <a:pPr defTabSz="685800">
                <a:spcAft>
                  <a:spcPts val="450"/>
                </a:spcAft>
                <a:defRPr/>
              </a:pPr>
              <a:t>5</a:t>
            </a:fld>
            <a:endParaRPr lang="en-US" sz="7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AA74D6-8795-3743-DAF0-276A4EF8F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98" y="1756311"/>
            <a:ext cx="2941147" cy="380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39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FC63046-76EC-4A01-BE59-F44845EFF6BF}"/>
              </a:ext>
            </a:extLst>
          </p:cNvPr>
          <p:cNvSpPr txBox="1">
            <a:spLocks/>
          </p:cNvSpPr>
          <p:nvPr/>
        </p:nvSpPr>
        <p:spPr>
          <a:xfrm>
            <a:off x="2651098" y="822147"/>
            <a:ext cx="6858000" cy="701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>
              <a:defRPr/>
            </a:pPr>
            <a:r>
              <a:rPr lang="en-US" sz="2550" dirty="0">
                <a:solidFill>
                  <a:sysClr val="window" lastClr="FF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Wrap Up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99DEDA-59DC-4CE1-8D0A-DD6A4720A0C1}"/>
              </a:ext>
            </a:extLst>
          </p:cNvPr>
          <p:cNvSpPr/>
          <p:nvPr/>
        </p:nvSpPr>
        <p:spPr>
          <a:xfrm>
            <a:off x="2590642" y="2448751"/>
            <a:ext cx="4879186" cy="1400383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indent="-257168" defTabSz="685783" eaLnBrk="0" fontAlgn="base" hangingPunct="0"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For previously-recorded web seminars go to: </a:t>
            </a:r>
          </a:p>
          <a:p>
            <a:pPr indent="-257168" defTabSz="685783" eaLnBrk="0" fontAlgn="base" hangingPunct="0"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  <a:hlinkClick r:id="rId3"/>
              </a:rPr>
              <a:t>www.elfaonline.org/events/elearning/web-seminars</a:t>
            </a:r>
            <a:endParaRPr lang="en-US" sz="2000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indent="-257168" defTabSz="685783" eaLnBrk="0" fontAlgn="base" hangingPunct="0"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indent="-257168" defTabSz="685783" eaLnBrk="0" fontAlgn="base" hangingPunct="0"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picture containing toiletry, drawing&#10;&#10;Description automatically generated">
            <a:extLst>
              <a:ext uri="{FF2B5EF4-FFF2-40B4-BE49-F238E27FC236}">
                <a16:creationId xmlns:a16="http://schemas.microsoft.com/office/drawing/2014/main" id="{3E0CBB04-663F-443B-8FD9-C9908568D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709" y="2288833"/>
            <a:ext cx="1092408" cy="13004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0890611-5A7B-4378-9153-738014ABAA8D}"/>
              </a:ext>
            </a:extLst>
          </p:cNvPr>
          <p:cNvSpPr txBox="1"/>
          <p:nvPr/>
        </p:nvSpPr>
        <p:spPr>
          <a:xfrm>
            <a:off x="3505650" y="209843"/>
            <a:ext cx="1797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Thank You!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414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oC5nHsE7"/>
  <p:tag name="THINKCELLUNDODONOTDELETE" val="0"/>
  <p:tag name="ARTICULATE_SLIDE_THUMBNAIL_REFRESH" val="1"/>
  <p:tag name="ARTICULATE_PROJECT_OPEN" val="0"/>
  <p:tag name="ARTICULATE_SLIDE_COUNT" val="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5074cb-a24d-42d9-b253-f37c4aba73e7">
      <Terms xmlns="http://schemas.microsoft.com/office/infopath/2007/PartnerControls"/>
    </lcf76f155ced4ddcb4097134ff3c332f>
    <TaxCatchAll xmlns="d3ab7be1-5101-443e-92f4-2d0f12ad1c0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A49FA4B1DF4B4FB3157A1EF559E18F" ma:contentTypeVersion="17" ma:contentTypeDescription="Create a new document." ma:contentTypeScope="" ma:versionID="f4220d88240709f274863c9bd05bba94">
  <xsd:schema xmlns:xsd="http://www.w3.org/2001/XMLSchema" xmlns:xs="http://www.w3.org/2001/XMLSchema" xmlns:p="http://schemas.microsoft.com/office/2006/metadata/properties" xmlns:ns2="c75074cb-a24d-42d9-b253-f37c4aba73e7" xmlns:ns3="d3ab7be1-5101-443e-92f4-2d0f12ad1c07" targetNamespace="http://schemas.microsoft.com/office/2006/metadata/properties" ma:root="true" ma:fieldsID="91331203ad8eadefdaee4457bf1ba986" ns2:_="" ns3:_="">
    <xsd:import namespace="c75074cb-a24d-42d9-b253-f37c4aba73e7"/>
    <xsd:import namespace="d3ab7be1-5101-443e-92f4-2d0f12ad1c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074cb-a24d-42d9-b253-f37c4aba73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83c28c9-2f5a-4ed6-adf4-3efad33463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ab7be1-5101-443e-92f4-2d0f12ad1c0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39db64d-8f10-41fa-9e9b-ea4b151e7668}" ma:internalName="TaxCatchAll" ma:showField="CatchAllData" ma:web="d3ab7be1-5101-443e-92f4-2d0f12ad1c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D6142B-D7D6-43A7-BA99-305BE94C9025}">
  <ds:schemaRefs>
    <ds:schemaRef ds:uri="http://www.w3.org/XML/1998/namespace"/>
    <ds:schemaRef ds:uri="http://purl.org/dc/dcmitype/"/>
    <ds:schemaRef ds:uri="http://purl.org/dc/terms/"/>
    <ds:schemaRef ds:uri="http://purl.org/dc/elements/1.1/"/>
    <ds:schemaRef ds:uri="c75074cb-a24d-42d9-b253-f37c4aba73e7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d3ab7be1-5101-443e-92f4-2d0f12ad1c0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A9F40AE-B5AF-41FE-9655-45D23DDCEC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D4D4F0-ACE7-4F27-9307-F9BC6DE1C0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5074cb-a24d-42d9-b253-f37c4aba73e7"/>
    <ds:schemaRef ds:uri="d3ab7be1-5101-443e-92f4-2d0f12ad1c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1736</TotalTime>
  <Words>164</Words>
  <Application>Microsoft Office PowerPoint</Application>
  <PresentationFormat>On-screen Show (16:9)</PresentationFormat>
  <Paragraphs>24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Aharoni</vt:lpstr>
      <vt:lpstr>Arial</vt:lpstr>
      <vt:lpstr>Arial Narrow</vt:lpstr>
      <vt:lpstr>Calibri</vt:lpstr>
      <vt:lpstr>Calibri Light</vt:lpstr>
      <vt:lpstr>Office Theme</vt:lpstr>
      <vt:lpstr>1_Office Theme</vt:lpstr>
      <vt:lpstr>PowerPoint Presentation</vt:lpstr>
      <vt:lpstr>Housekeeping</vt:lpstr>
      <vt:lpstr>Welcome and Introductions</vt:lpstr>
      <vt:lpstr>PowerPoint Presentation</vt:lpstr>
      <vt:lpstr>ELFA  EQUITY FORUM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 Winkler</dc:creator>
  <cp:lastModifiedBy>Emily Winkler</cp:lastModifiedBy>
  <cp:revision>18</cp:revision>
  <dcterms:created xsi:type="dcterms:W3CDTF">2018-01-17T23:09:11Z</dcterms:created>
  <dcterms:modified xsi:type="dcterms:W3CDTF">2023-08-30T16:04:38Z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5059C1B4-B919-4608-9F09-9CF82C82428D</vt:lpwstr>
  </property>
  <property fmtid="{D5CDD505-2E9C-101B-9397-08002B2CF9AE}" pid="3" name="ArticulatePath">
    <vt:lpwstr>ELFA PowerPoint Template - Widescreen 16_9</vt:lpwstr>
  </property>
  <property fmtid="{D5CDD505-2E9C-101B-9397-08002B2CF9AE}" pid="4" name="ContentTypeId">
    <vt:lpwstr>0x010100CCA49FA4B1DF4B4FB3157A1EF559E18F</vt:lpwstr>
  </property>
  <property fmtid="{D5CDD505-2E9C-101B-9397-08002B2CF9AE}" pid="5" name="MediaServiceImageTags">
    <vt:lpwstr/>
  </property>
</Properties>
</file>