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714"/>
  </p:normalViewPr>
  <p:slideViewPr>
    <p:cSldViewPr snapToGrid="0" snapToObjects="1" showGuides="1">
      <p:cViewPr varScale="1">
        <p:scale>
          <a:sx n="147" d="100"/>
          <a:sy n="147" d="100"/>
        </p:scale>
        <p:origin x="216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0034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125776"/>
            <a:ext cx="1971675" cy="51374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125776"/>
            <a:ext cx="5800725" cy="51374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872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2471"/>
            <a:ext cx="78867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872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95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9532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6990F-B351-504E-A487-3C4A38495AFB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3303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B03D3-A0E8-6C4C-861D-96C418B90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9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64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1921"/>
            <a:ext cx="7886700" cy="853440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7246"/>
            <a:ext cx="7886700" cy="480971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9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Winkler</dc:creator>
  <cp:lastModifiedBy>Sandra Winkler</cp:lastModifiedBy>
  <cp:revision>4</cp:revision>
  <dcterms:created xsi:type="dcterms:W3CDTF">2018-01-17T21:06:27Z</dcterms:created>
  <dcterms:modified xsi:type="dcterms:W3CDTF">2018-01-17T21:20:04Z</dcterms:modified>
</cp:coreProperties>
</file>